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sldIdLst>
    <p:sldId id="269" r:id="rId2"/>
    <p:sldId id="290" r:id="rId3"/>
    <p:sldId id="287" r:id="rId4"/>
    <p:sldId id="291" r:id="rId5"/>
    <p:sldId id="289" r:id="rId6"/>
    <p:sldId id="270" r:id="rId7"/>
  </p:sldIdLst>
  <p:sldSz cx="9144000" cy="6858000" type="screen4x3"/>
  <p:notesSz cx="6888163" cy="100203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AB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09" autoAdjust="0"/>
    <p:restoredTop sz="94660"/>
  </p:normalViewPr>
  <p:slideViewPr>
    <p:cSldViewPr>
      <p:cViewPr varScale="1">
        <p:scale>
          <a:sx n="88" d="100"/>
          <a:sy n="88" d="100"/>
        </p:scale>
        <p:origin x="-159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49" y="5349903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2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BDF8F-A480-4325-B448-F3BACD8D548C}" type="datetimeFigureOut">
              <a:rPr lang="ru-RU"/>
              <a:pPr>
                <a:defRPr/>
              </a:pPr>
              <a:t>29.06.2016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088E62-AAF4-4A6A-BA26-AA6D7B7138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49" y="1050899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Прямая соединительная линия 8"/>
          <p:cNvSpPr>
            <a:spLocks noChangeShapeType="1"/>
          </p:cNvSpPr>
          <p:nvPr/>
        </p:nvSpPr>
        <p:spPr bwMode="auto">
          <a:xfrm>
            <a:off x="514349" y="1050899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рямая соединительная линия 11"/>
          <p:cNvSpPr>
            <a:spLocks noChangeShapeType="1"/>
          </p:cNvSpPr>
          <p:nvPr/>
        </p:nvSpPr>
        <p:spPr bwMode="auto">
          <a:xfrm>
            <a:off x="514349" y="1057987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7B922-4CAB-4E52-A030-303CCD6826FE}" type="datetimeFigureOut">
              <a:rPr lang="ru-RU"/>
              <a:pPr>
                <a:defRPr/>
              </a:pPr>
              <a:t>29.06.2016</a:t>
            </a:fld>
            <a:endParaRPr lang="ru-RU"/>
          </a:p>
        </p:txBody>
      </p:sp>
      <p:sp>
        <p:nvSpPr>
          <p:cNvPr id="8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C962EF-96F3-4527-8A32-2F914E7203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49" y="3444903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6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0B6E4-218B-423D-9D23-9D79D722B008}" type="datetimeFigureOut">
              <a:rPr lang="ru-RU"/>
              <a:pPr>
                <a:defRPr/>
              </a:pPr>
              <a:t>29.06.2016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CB532-B449-4DC7-8201-C5942A84B6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0"/>
          <p:cNvSpPr>
            <a:spLocks noChangeShapeType="1"/>
          </p:cNvSpPr>
          <p:nvPr/>
        </p:nvSpPr>
        <p:spPr bwMode="auto">
          <a:xfrm>
            <a:off x="514349" y="6019801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1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5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6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5" y="1316038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1" y="1316038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94EAB5-880A-482E-BFD3-6BB3B6ACD608}" type="datetimeFigureOut">
              <a:rPr lang="ru-RU"/>
              <a:pPr>
                <a:defRPr/>
              </a:pPr>
              <a:t>29.06.2016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1E83DC-1806-47E0-8B6B-14E2D3C4C6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79463B-814D-41D5-BD35-6DEB065544EC}" type="datetimeFigureOut">
              <a:rPr lang="ru-RU"/>
              <a:pPr>
                <a:defRPr/>
              </a:pPr>
              <a:t>29.06.2016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13983-BB41-451D-8DA0-F3CF94B59C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514349" y="5849118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1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1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1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DA246-5AED-4562-9351-99BC065DEAA0}" type="datetimeFigureOut">
              <a:rPr lang="ru-RU"/>
              <a:pPr>
                <a:defRPr/>
              </a:pPr>
              <a:t>29.06.2016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BDFCE9-2032-48E3-B73F-64F292CD12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9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C48A00-D7B1-4890-8EAB-86C6B6420BC2}" type="datetimeFigureOut">
              <a:rPr lang="ru-RU"/>
              <a:pPr>
                <a:defRPr/>
              </a:pPr>
              <a:t>29.06.2016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303F01-8FA5-4283-9D8C-06E90D0799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7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7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CF6EA-37A4-45FD-9BFA-9B8CE8BD6477}" type="datetimeFigureOut">
              <a:rPr lang="ru-RU"/>
              <a:pPr>
                <a:defRPr/>
              </a:pPr>
              <a:t>29.06.2016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9572B-81EC-4311-BF3A-32D6408DA1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Дата 3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4414B94-0457-4A91-ABCD-D27F323A5FDB}" type="datetimeFigureOut">
              <a:rPr lang="ru-RU"/>
              <a:pPr>
                <a:defRPr/>
              </a:pPr>
              <a:t>29.06.2016</a:t>
            </a:fld>
            <a:endParaRPr lang="ru-RU"/>
          </a:p>
        </p:txBody>
      </p:sp>
      <p:sp>
        <p:nvSpPr>
          <p:cNvPr id="1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4240399-725C-49A2-984D-C2BE9A5117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77" r:id="rId5"/>
    <p:sldLayoutId id="2147483682" r:id="rId6"/>
    <p:sldLayoutId id="2147483676" r:id="rId7"/>
    <p:sldLayoutId id="2147483675" r:id="rId8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Arial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Arial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Arial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Arial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Arial" charset="0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850" y="4508500"/>
            <a:ext cx="8458200" cy="1582738"/>
          </a:xfrm>
        </p:spPr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ru-RU" sz="3200" b="1" i="1" cap="none" dirty="0" err="1" smtClean="0"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Л.Н.Кирюхина</a:t>
            </a:r>
            <a:r>
              <a:rPr lang="ru-RU" sz="3200" b="1" i="1" cap="none" dirty="0" smtClean="0"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3200" b="1" i="1" cap="none" dirty="0" smtClean="0"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cap="none" dirty="0"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3200" b="1" i="1" cap="none" dirty="0" smtClean="0"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етодист отдела образования</a:t>
            </a:r>
            <a:endParaRPr lang="ru-RU" sz="3200" b="1" i="1" cap="none" dirty="0">
              <a:solidFill>
                <a:schemeClr val="tx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2880319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4000" b="1" i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4000" b="1" i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4000" b="1" i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4000" b="1" i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4000" b="1" i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0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Профилактические  работы в школах с  детьми  по  обеспечению  безопасности  в  летний период.</a:t>
            </a:r>
            <a:endParaRPr lang="ru-RU" sz="4000" b="1" i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Ст.63       семейного кодекса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Родители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несут персональную ответственность за жизнь и здоровье своих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детей.</a:t>
            </a:r>
          </a:p>
        </p:txBody>
      </p:sp>
    </p:spTree>
    <p:extLst>
      <p:ext uri="{BB962C8B-B14F-4D97-AF65-F5344CB8AC3E}">
        <p14:creationId xmlns:p14="http://schemas.microsoft.com/office/powerpoint/2010/main" val="3037665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Указание  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№ 1628/16 от  21 июня 2016 года  «Об исполнении приказа по обеспечению безопасности на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воде»                                                      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(Т.Б</a:t>
            </a: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b="1" i="1" dirty="0" err="1" smtClean="0">
                <a:latin typeface="Times New Roman" pitchFamily="18" charset="0"/>
                <a:cs typeface="Times New Roman" pitchFamily="18" charset="0"/>
              </a:rPr>
              <a:t>Алишев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b="1" cap="none" dirty="0" smtClean="0">
              <a:effectLst/>
              <a:latin typeface="Times New Roman" pitchFamily="18" charset="0"/>
            </a:endParaRPr>
          </a:p>
        </p:txBody>
      </p:sp>
      <p:sp>
        <p:nvSpPr>
          <p:cNvPr id="11266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0" indent="0" eaLnBrk="1" hangingPunct="1"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823" name="Picture 31" descr="C:\Documents and Settings\Tester\Рабочий стол\n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45655"/>
            <a:ext cx="3238128" cy="4454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24" name="Picture 32" descr="C:\Documents and Settings\Tester\Рабочий стол\Scan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8634" y="1665731"/>
            <a:ext cx="3151758" cy="44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Письмо    исполнительного   комитета   АМР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18" name="Picture 2" descr="C:\Documents and Settings\Tester\Рабочий стол\57738201158313.978779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60" y="1239159"/>
            <a:ext cx="3820800" cy="540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19" name="Picture 3" descr="C:\Documents and Settings\Tester\Рабочий стол\577382011646f5.567642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245439"/>
            <a:ext cx="3816424" cy="5396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48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331640" y="1484784"/>
            <a:ext cx="6048672" cy="1442789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0" lvl="0" indent="0" algn="ctr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Всероссийская  добровольная интернет-акция «Безопасность детей на дороге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0" lvl="0" indent="0" algn="ctr">
              <a:buNone/>
            </a:pP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А.А.Морозов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(Межрегиональный центр  качества и инноваций)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03648" y="3501008"/>
            <a:ext cx="5760640" cy="1469656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lvl="0"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Всероссийская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акция – декада детской безопасности под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девизом</a:t>
            </a:r>
          </a:p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«МЧС – за безопасное детство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!»</a:t>
            </a:r>
          </a:p>
          <a:p>
            <a:pPr lvl="0" algn="ctr"/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Указание 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Мин.Обр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. РТ</a:t>
            </a:r>
          </a:p>
          <a:p>
            <a:pPr lvl="0" algn="ctr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719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750" y="868594"/>
            <a:ext cx="3024138" cy="1480286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Правила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поведения при работе на учебно-опытном участке</a:t>
            </a:r>
            <a:endParaRPr lang="ru-RU" sz="16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950" y="3068638"/>
            <a:ext cx="2879725" cy="1368425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Правила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поведения во время пожара</a:t>
            </a:r>
            <a:endParaRPr lang="ru-RU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32138" y="3068638"/>
            <a:ext cx="2952750" cy="1368425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</a:rPr>
              <a:t>Правила поведения в экстремальных ситуациях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27763" y="3068638"/>
            <a:ext cx="2808287" cy="1440482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Инструкция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по предупреждению отравлений ягодами, грибами и ядовитыми растениями во время прогулок, экскурсий, походов, выходов в парк и на луг </a:t>
            </a:r>
          </a:p>
        </p:txBody>
      </p:sp>
      <p:sp>
        <p:nvSpPr>
          <p:cNvPr id="2" name="Прямоугольник 3"/>
          <p:cNvSpPr/>
          <p:nvPr/>
        </p:nvSpPr>
        <p:spPr>
          <a:xfrm>
            <a:off x="179388" y="5013325"/>
            <a:ext cx="2663825" cy="1152525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Инструкция по профилактике негативных ситуаций во дворе, на улицах, дома и в общественных местах для учащихся.</a:t>
            </a:r>
          </a:p>
        </p:txBody>
      </p:sp>
      <p:sp>
        <p:nvSpPr>
          <p:cNvPr id="7" name="Прямоугольник 3"/>
          <p:cNvSpPr/>
          <p:nvPr/>
        </p:nvSpPr>
        <p:spPr>
          <a:xfrm>
            <a:off x="3203575" y="5013325"/>
            <a:ext cx="2736850" cy="1225550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Инструкция по правилам безопасного поведения на дорогах и на транспорте</a:t>
            </a:r>
          </a:p>
        </p:txBody>
      </p:sp>
      <p:sp>
        <p:nvSpPr>
          <p:cNvPr id="8" name="Прямоугольник 3"/>
          <p:cNvSpPr/>
          <p:nvPr/>
        </p:nvSpPr>
        <p:spPr>
          <a:xfrm>
            <a:off x="6281737" y="5032460"/>
            <a:ext cx="2700337" cy="1152525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Инструкция по охране труда «Правила поведения учащихся на каникулах»</a:t>
            </a:r>
          </a:p>
        </p:txBody>
      </p:sp>
      <p:sp>
        <p:nvSpPr>
          <p:cNvPr id="9" name="Прямоугольник 4"/>
          <p:cNvSpPr/>
          <p:nvPr/>
        </p:nvSpPr>
        <p:spPr>
          <a:xfrm>
            <a:off x="539750" y="260350"/>
            <a:ext cx="7704138" cy="288925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</a:rPr>
              <a:t>Перечень инструктажей </a:t>
            </a:r>
            <a:endParaRPr lang="ru-RU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508104" y="983970"/>
            <a:ext cx="2879725" cy="1368425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Инструкция по правилам безопасного поведения на водоемах в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летний период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для учащихся.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2169</TotalTime>
  <Words>167</Words>
  <Application>Microsoft Office PowerPoint</Application>
  <PresentationFormat>Экран (4:3)</PresentationFormat>
  <Paragraphs>28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Трек</vt:lpstr>
      <vt:lpstr>Л.Н.Кирюхина. методист отдела образования</vt:lpstr>
      <vt:lpstr>     Ст.63       семейного кодекса</vt:lpstr>
      <vt:lpstr>    Указание   № 1628/16 от  21 июня 2016 года  «Об исполнении приказа по обеспечению безопасности на воде»                                                      (Т.Б. Алишев)  </vt:lpstr>
      <vt:lpstr>Письмо    исполнительного   комитета   АМР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Teacher</cp:lastModifiedBy>
  <cp:revision>86</cp:revision>
  <cp:lastPrinted>2011-04-09T08:38:18Z</cp:lastPrinted>
  <dcterms:created xsi:type="dcterms:W3CDTF">2011-04-09T02:52:42Z</dcterms:created>
  <dcterms:modified xsi:type="dcterms:W3CDTF">2016-06-29T09:05:54Z</dcterms:modified>
</cp:coreProperties>
</file>